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8" r:id="rId2"/>
    <p:sldId id="267" r:id="rId3"/>
    <p:sldId id="259" r:id="rId4"/>
    <p:sldId id="262" r:id="rId5"/>
    <p:sldId id="263" r:id="rId6"/>
    <p:sldId id="278" r:id="rId7"/>
    <p:sldId id="261" r:id="rId8"/>
    <p:sldId id="276" r:id="rId9"/>
    <p:sldId id="268" r:id="rId10"/>
    <p:sldId id="266" r:id="rId11"/>
    <p:sldId id="270" r:id="rId12"/>
    <p:sldId id="269" r:id="rId13"/>
    <p:sldId id="272" r:id="rId14"/>
    <p:sldId id="271" r:id="rId15"/>
    <p:sldId id="274" r:id="rId16"/>
    <p:sldId id="273" r:id="rId17"/>
    <p:sldId id="275" r:id="rId18"/>
    <p:sldId id="26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504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D0%9F%D0%BE%D0%BA%D1%80%D0%B0%D1%81%D1%81%2C%2B%D1%81%D0%BB%D0%BE%D0%B2%D0%B0%2B%D0%91.%2B%D0%9B%D0%B0%D1%81%D0%BA%D0%B8%D0%BD%D0%B0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video/preview?filmId=7977887845727935747&amp;p=1&amp;parent-reqid=1588653868228843-514989869236481467600199-production-app-host-man-web-yp-6&amp;path=wizard&amp;text=%D0%9A%D0%B0%D1%82%D1%8E%D1%88%D0%B0%2B%D0%BF%D0%B5%D1%81%D0%BD%D1%8F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video/preview?filmId=10679251087049848653&amp;text=%D0%B2%D0%BE%D0%B9%D0%BD%D0%B0%20&amp;path=wizard&amp;parent-reqid=1588622887602450-1642229060344924539300287-prestable-app-host-sas-web-yp-38&amp;redircnt=1588622893.1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90.%D0%A1%D1%83%D1%80%D0%BA%D0%BE%D0%B2%D0%B0&amp;path=wizard&amp;parent-reqid=1588623087888122-1402563447541775172300299-production-app-host-sas-web-yp-154&amp;redircnt=1588623132.1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%D0%BE,%20%D1%81%D0%BB%D0%BE%D0%B2%D0%B0%20%D0%92.%20%D0%90%D0%B3%D0%B0%D1%82%D0%BE%D0%B2%D0%B0&amp;path=wizard&amp;parent-reqid=1588623333542561-58344190377702784500243-production-app-host-vla-web-yp-233&amp;redircnt=1588623390.1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00858" cy="4647426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t-RU" sz="2000" b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МБДОУ “Детский сад № 78 комбинированного вида с татарским языком воспитания и обучения” Авиастроительного района г.Казани</a:t>
            </a:r>
          </a:p>
          <a:p>
            <a:pPr algn="ctr"/>
            <a:endParaRPr lang="tt-RU" sz="2000" b="1" spc="50" dirty="0" smtClean="0">
              <a:ln w="11430"/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i="1" spc="50" dirty="0" smtClean="0">
              <a:ln w="11430"/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b="1" i="1" spc="50" dirty="0" smtClean="0">
              <a:ln w="11430"/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«День Победы»</a:t>
            </a:r>
            <a:r>
              <a:rPr lang="en-US" sz="32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Музыка</a:t>
            </a:r>
            <a:r>
              <a:rPr lang="ru-RU" sz="24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«Песни, рожденные войной»</a:t>
            </a:r>
          </a:p>
          <a:p>
            <a:pPr algn="ctr"/>
            <a:endParaRPr lang="ru-RU" sz="2400" b="1" i="1" spc="50" dirty="0" smtClean="0">
              <a:ln w="11430"/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spc="50" dirty="0" smtClean="0">
              <a:ln w="11430"/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подготовительная к школе группа</a:t>
            </a:r>
            <a:endParaRPr lang="ru-RU" sz="20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00858" cy="3785652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Солдаты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пели разные песни – задорные частушки и песни, которые поднимали их на бой. С первых дней войны рядом с мужественными и призывными строками песни «идёт война народная» слышались тёплые искренние строки песни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«Синий платочек».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Она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была написана ещё до войны и напоминала солдатам о мирном времени, которое надо было обязательно вернуть, прогнав захватчиков с родной земли. Эта песня стала одной из самых знаменитых песен военных лет. </a:t>
            </a:r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642910" y="214290"/>
            <a:ext cx="7929618" cy="3231654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endParaRPr lang="en-US" sz="1200" dirty="0" smtClean="0"/>
          </a:p>
          <a:p>
            <a:pPr algn="ctr"/>
            <a:endParaRPr lang="en-US" sz="1200" dirty="0" smtClean="0"/>
          </a:p>
          <a:p>
            <a:pPr algn="ctr"/>
            <a:endParaRPr lang="en-US" sz="1200" dirty="0" smtClean="0"/>
          </a:p>
          <a:p>
            <a:pPr algn="ctr"/>
            <a:endParaRPr lang="en-US" sz="1200" dirty="0" smtClean="0"/>
          </a:p>
          <a:p>
            <a:pPr algn="ctr"/>
            <a:endParaRPr lang="en-US" sz="1200" dirty="0" smtClean="0"/>
          </a:p>
          <a:p>
            <a:pPr algn="ctr"/>
            <a:endParaRPr lang="en-US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r>
              <a:rPr lang="en-US" sz="1200" dirty="0" smtClean="0"/>
              <a:t>https</a:t>
            </a:r>
            <a:r>
              <a:rPr lang="en-US" sz="1200" dirty="0" smtClean="0"/>
              <a:t>://yandex.ru/video/preview?filmId=10622796564259718006&amp;text=%D0%A1%D0%B8%D0%BD%D0%B8%D0%B9%20%D0%BF%D0%BB%D0%B0%D1%82%D0%BE%D1%87%D0%B5%D0%BA%C2%BB%20%D0%BC%D1%83%D0%B7%D1%8B%D0%BA%D0%B0%20%D0%95.%20%D0%9F%D0%B5%D1%82%D0%B5%D1%80%D1%81%D0%B1%D1%83%D1%80%D1%81%D0%BA%D0%B8%D0%B9%2C%20%D1%81%D0%BB%D0%BE%D0%B2%D0%B0%20%D0%AF.%</a:t>
            </a:r>
            <a:r>
              <a:rPr lang="en-US" sz="1200" dirty="0" smtClean="0"/>
              <a:t>20%D0%93%D0%BE%D0%BB%D1%8C%D0%B4%D0%B5%D0%BD%D0%B1%D0%B5%D1%80%D0%B3%D0%B0&amp;path=wizard&amp;parent-reqid=1588653136079981-523942446408160442400121-production-app-host-vla-web-yp-126&amp;redircnt=1588653399.1</a:t>
            </a:r>
            <a:endParaRPr lang="ru-RU" sz="1200" dirty="0" smtClean="0"/>
          </a:p>
          <a:p>
            <a:pPr algn="ctr"/>
            <a:endParaRPr lang="en-US" sz="1200" dirty="0" smtClean="0"/>
          </a:p>
          <a:p>
            <a:pPr algn="ctr"/>
            <a:endParaRPr lang="ru-RU" sz="1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0100" y="428604"/>
            <a:ext cx="671517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Синий платочек» </a:t>
            </a:r>
            <a:endParaRPr lang="en-US" sz="2000" b="1" i="1" dirty="0" smtClean="0">
              <a:solidFill>
                <a:srgbClr val="7030A0"/>
              </a:solidFill>
            </a:endParaRPr>
          </a:p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музыка </a:t>
            </a:r>
            <a:r>
              <a:rPr lang="ru-RU" sz="2000" b="1" i="1" dirty="0" smtClean="0">
                <a:solidFill>
                  <a:srgbClr val="7030A0"/>
                </a:solidFill>
              </a:rPr>
              <a:t>Е. </a:t>
            </a:r>
            <a:r>
              <a:rPr lang="ru-RU" sz="2000" b="1" i="1" dirty="0" err="1" smtClean="0">
                <a:solidFill>
                  <a:srgbClr val="7030A0"/>
                </a:solidFill>
              </a:rPr>
              <a:t>Петерсбурский</a:t>
            </a:r>
            <a:r>
              <a:rPr lang="ru-RU" sz="2000" b="1" i="1" dirty="0" smtClean="0">
                <a:solidFill>
                  <a:srgbClr val="7030A0"/>
                </a:solidFill>
              </a:rPr>
              <a:t>, слова Я. </a:t>
            </a:r>
            <a:r>
              <a:rPr lang="ru-RU" sz="2000" b="1" i="1" dirty="0" err="1" smtClean="0">
                <a:solidFill>
                  <a:srgbClr val="7030A0"/>
                </a:solidFill>
              </a:rPr>
              <a:t>Гольденберга</a:t>
            </a:r>
            <a:r>
              <a:rPr lang="ru-RU" sz="2000" b="1" i="1" dirty="0" smtClean="0">
                <a:solidFill>
                  <a:srgbClr val="7030A0"/>
                </a:solidFill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500034" y="642918"/>
            <a:ext cx="8143932" cy="4401205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Шла пехота, шли в атаку,</a:t>
            </a:r>
          </a:p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Но никто не дрогнул в этот трудный час.</a:t>
            </a:r>
          </a:p>
          <a:p>
            <a:pPr algn="ctr"/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«Три танкиста, три веселых друга»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Эту песню вспомним мы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сейчас. </a:t>
            </a:r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довоенной музыкальной кинокомедии «Трактористы» с самых первых кадров звучала песня про трёх танкистов – «Экипаж машины боевой». Задорная, зажигательная и очень мелодичная песня стала лейтмотивом картины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Народ полюбил эту песню: пели ее и в тылу, и на фронте. Песня «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Три танкиста,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три веселых друга»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прожила долгую жизнь, она и сегодня является неформальным гимном танковых войск.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00858" cy="4401205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endParaRPr lang="en-US" sz="1400" dirty="0" smtClean="0"/>
          </a:p>
          <a:p>
            <a:pPr algn="ctr"/>
            <a:endParaRPr lang="en-US" sz="1400" dirty="0" smtClean="0"/>
          </a:p>
          <a:p>
            <a:pPr algn="ctr"/>
            <a:endParaRPr lang="en-US" sz="1400" dirty="0" smtClean="0"/>
          </a:p>
          <a:p>
            <a:pPr algn="ctr"/>
            <a:endParaRPr lang="en-US" sz="1400" dirty="0" smtClean="0"/>
          </a:p>
          <a:p>
            <a:pPr algn="ctr"/>
            <a:endParaRPr lang="en-US" sz="1400" dirty="0" smtClean="0"/>
          </a:p>
          <a:p>
            <a:pPr algn="ctr"/>
            <a:endParaRPr lang="en-US" sz="1400" dirty="0" smtClean="0"/>
          </a:p>
          <a:p>
            <a:pPr algn="ctr"/>
            <a:endParaRPr lang="en-US" sz="1400" dirty="0" smtClean="0"/>
          </a:p>
          <a:p>
            <a:pPr algn="ctr"/>
            <a:r>
              <a:rPr lang="en-US" sz="1400" dirty="0" smtClean="0"/>
              <a:t>https</a:t>
            </a:r>
            <a:r>
              <a:rPr lang="en-US" sz="1400" dirty="0" smtClean="0"/>
              <a:t>://yandex.ru/video/preview?filmId=5970806402867024891&amp;parent-reqid=1588653577124386-188437124384166117200289-production-app-host-vla-web-yp-171&amp;path=wizard&amp;text=%C2%AB%D0%A2%D1%80%D0%B8%2B%D1%82%D0%B0%D0%BD%D0%BA%D0%B8%D1%81%D1%82%D0%B0%C2%BB%2B%D0%BC%D1%83%D0%B7%D1%8B%D0%BA%D0%B0%2B%D0%B1%D1%80%D0%B0%D1%82%D1%8C%D0%B5%D0%B2%2B%</a:t>
            </a:r>
            <a:r>
              <a:rPr lang="en-US" sz="1400" dirty="0" smtClean="0">
                <a:hlinkClick r:id="rId3" action="ppaction://hlinkfile"/>
              </a:rPr>
              <a:t>D0%9F%D0%BE%D0%BA%D1%80%D0%B0%D1%81%D1%81%2C%2B%D1%81%D0%BB%D0%BE%D0%B2%D0%B0%2B%D0%91.%</a:t>
            </a:r>
            <a:r>
              <a:rPr lang="en-US" sz="1400" dirty="0" smtClean="0">
                <a:hlinkClick r:id="rId3" action="ppaction://hlinkfile"/>
              </a:rPr>
              <a:t>2B%D0%9B%D0%B0%D1%81%D0%BA%D0%B8%D0%BD%D0%B0</a:t>
            </a:r>
            <a:endParaRPr lang="ru-RU" sz="1400" dirty="0" smtClean="0"/>
          </a:p>
          <a:p>
            <a:pPr algn="ctr"/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14480" y="1071546"/>
            <a:ext cx="58859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«Три танкиста» </a:t>
            </a:r>
            <a:endParaRPr lang="en-US" sz="2000" b="1" i="1" dirty="0" smtClean="0">
              <a:solidFill>
                <a:srgbClr val="7030A0"/>
              </a:solidFill>
            </a:endParaRPr>
          </a:p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музыка </a:t>
            </a:r>
            <a:r>
              <a:rPr lang="ru-RU" sz="2000" b="1" i="1" dirty="0" smtClean="0">
                <a:solidFill>
                  <a:srgbClr val="7030A0"/>
                </a:solidFill>
              </a:rPr>
              <a:t>братьев </a:t>
            </a:r>
            <a:r>
              <a:rPr lang="ru-RU" sz="2000" b="1" i="1" dirty="0" err="1" smtClean="0">
                <a:solidFill>
                  <a:srgbClr val="7030A0"/>
                </a:solidFill>
              </a:rPr>
              <a:t>Покрасс</a:t>
            </a:r>
            <a:r>
              <a:rPr lang="ru-RU" sz="2000" b="1" i="1" dirty="0" smtClean="0">
                <a:solidFill>
                  <a:srgbClr val="7030A0"/>
                </a:solidFill>
              </a:rPr>
              <a:t>, слова Б. </a:t>
            </a:r>
            <a:r>
              <a:rPr lang="ru-RU" sz="2000" b="1" i="1" dirty="0" err="1" smtClean="0">
                <a:solidFill>
                  <a:srgbClr val="7030A0"/>
                </a:solidFill>
              </a:rPr>
              <a:t>Ласкина</a:t>
            </a:r>
            <a:r>
              <a:rPr lang="ru-RU" sz="2000" b="1" i="1" dirty="0" smtClean="0">
                <a:solidFill>
                  <a:srgbClr val="7030A0"/>
                </a:solidFill>
              </a:rPr>
              <a:t> </a:t>
            </a:r>
            <a:endParaRPr lang="ru-RU" sz="2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357158" y="357166"/>
            <a:ext cx="8429684" cy="5324535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Но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одна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песня звучит намного чаще остальных, она знаменита, известна по всему миру – это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Катюша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Песня «Катюша» давно уже стала одним из главных символов нашей страны в мире. Иностранцы, встретив россиян за рубежом, и желая выразить свою симпатию, часто пытаются, как могут, исполнить это музыкальный шедевр. 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Она  тоже была написана ещё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войны. 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Ласковое имя «Катюша», выйдя из песни, зазвучало грозно. Её именем народ окрестил самое мощное оружие тех лет –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минометы. </a:t>
            </a:r>
          </a:p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Пусть фриц помнит русскую „Катюшу“,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Пусть услышит, как она поёт: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Из врагов вытряхивает души,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 своим отвагу придаёт!». </a:t>
            </a:r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Вся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гитлеровская армия дрожала при слове «Катюша»! Песня звучала как гимн и помогала воевать и победить! 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00858" cy="3539430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endParaRPr lang="en-US" sz="1400" dirty="0" smtClean="0"/>
          </a:p>
          <a:p>
            <a:pPr algn="ctr"/>
            <a:endParaRPr lang="en-US" sz="1400" dirty="0" smtClean="0"/>
          </a:p>
          <a:p>
            <a:pPr algn="ctr"/>
            <a:endParaRPr lang="en-US" sz="1400" dirty="0" smtClean="0"/>
          </a:p>
          <a:p>
            <a:pPr algn="ctr"/>
            <a:endParaRPr lang="en-US" sz="1400" dirty="0" smtClean="0"/>
          </a:p>
          <a:p>
            <a:pPr algn="ctr"/>
            <a:endParaRPr lang="en-US" sz="1400" dirty="0" smtClean="0"/>
          </a:p>
          <a:p>
            <a:pPr algn="ctr"/>
            <a:endParaRPr lang="en-US" sz="1400" dirty="0" smtClean="0"/>
          </a:p>
          <a:p>
            <a:pPr algn="ctr"/>
            <a:endParaRPr lang="en-US" sz="1400" dirty="0" smtClean="0"/>
          </a:p>
          <a:p>
            <a:pPr algn="ctr"/>
            <a:r>
              <a:rPr lang="en-US" sz="1400" dirty="0" smtClean="0">
                <a:hlinkClick r:id="rId3"/>
              </a:rPr>
              <a:t>https</a:t>
            </a:r>
            <a:r>
              <a:rPr lang="en-US" sz="1400" dirty="0" smtClean="0">
                <a:hlinkClick r:id="rId3"/>
              </a:rPr>
              <a:t>://yandex.ru/video/preview?filmId=7977887845727935747&amp;p=1&amp;parent-reqid=1588653868228843-514989869236481467600199-production-app-host-man-web-yp-6&amp;path=wizard&amp;text=%</a:t>
            </a:r>
            <a:r>
              <a:rPr lang="en-US" sz="1400" dirty="0" smtClean="0">
                <a:hlinkClick r:id="rId3"/>
              </a:rPr>
              <a:t>D0%9A%D0%B0%D1%82%D1%8E%D1%88%D0%B0%2B%D0%BF%D0%B5%D1%81%D0%BD%D1%8F</a:t>
            </a:r>
            <a:endParaRPr lang="ru-RU" sz="1400" dirty="0" smtClean="0"/>
          </a:p>
          <a:p>
            <a:pPr algn="ctr"/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14546" y="1071546"/>
            <a:ext cx="42732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«Катюша» 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Блантера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слова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М.Исаковского</a:t>
            </a:r>
            <a:endParaRPr lang="ru-RU" sz="2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00858" cy="5016758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Задохнулись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канонады.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мире – тишина.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большой земле однажды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Кончилась война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«День Победы»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знаменитая песня, ставшая негласным гимном целой страны на 9 мая. Ее написали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30-летие победы Владимир Харитонов и Давид </a:t>
            </a:r>
            <a:r>
              <a:rPr lang="ru-RU" sz="20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Тухманов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Сегодня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без нее нельзя представить ни одного мероприятия, посвященного Великой Отечественной войне.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Она пробуждает патриотические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чувства, уважение к подвигу простого человека на фронте и в тылу в годы мировой войны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00858" cy="3539430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endParaRPr lang="en-US" sz="1400" dirty="0" smtClean="0"/>
          </a:p>
          <a:p>
            <a:pPr algn="ctr"/>
            <a:endParaRPr lang="en-US" sz="1400" dirty="0" smtClean="0"/>
          </a:p>
          <a:p>
            <a:pPr algn="ctr"/>
            <a:endParaRPr lang="en-US" sz="1400" dirty="0" smtClean="0"/>
          </a:p>
          <a:p>
            <a:pPr algn="ctr"/>
            <a:endParaRPr lang="en-US" sz="1400" dirty="0" smtClean="0"/>
          </a:p>
          <a:p>
            <a:pPr algn="ctr"/>
            <a:endParaRPr lang="en-US" sz="1400" dirty="0" smtClean="0"/>
          </a:p>
          <a:p>
            <a:pPr algn="ctr"/>
            <a:endParaRPr lang="en-US" sz="1400" dirty="0" smtClean="0"/>
          </a:p>
          <a:p>
            <a:pPr algn="ctr"/>
            <a:r>
              <a:rPr lang="en-US" sz="1400" dirty="0" smtClean="0"/>
              <a:t>https</a:t>
            </a:r>
            <a:r>
              <a:rPr lang="en-US" sz="1400" dirty="0" smtClean="0"/>
              <a:t>://yandex.ru/video/preview?filmId=8154533032551426448&amp;parent-reqid=1588654026432843-1021545174996145812400121-production-app-host-vla-web-yp-331&amp;path=wizard&amp;text=.%E2%80%9C%D0%94%D0%B5%D0%BD%D1%8C%2B%D0%9F%D0%BE%D0%B1%D0%B5%D0%B4%D1%8B%E2%80%9D%2B%D0%BC%D1%83%D0%B7%D1%8B%D0%BA%D0%B0%2B%D0%94.%2B%D0%A2%D1%83%D1%85%D0%BC%D0%B0%D0%BD%D0%BE%D0%B2%D0%B0%2C%2B%D1%81%D0%BB%D0%BE%D0%B2%D0%B0%2B%D0%92.%D0%A5%D0%B0%D1%80%D0%B8%D1%82%D0%BE%D0%BD%D0%BE%D0%B2%D0%B0</a:t>
            </a:r>
            <a:endParaRPr lang="ru-RU" sz="1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00232" y="928670"/>
            <a:ext cx="53348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.“День Победы” </a:t>
            </a:r>
            <a:endParaRPr lang="en-US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музыка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Д. </a:t>
            </a:r>
            <a:r>
              <a:rPr lang="ru-RU" sz="20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Тухманова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слова В.Харитонова </a:t>
            </a:r>
            <a:endParaRPr lang="ru-RU" sz="2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00858" cy="4154984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День Победы</a:t>
            </a:r>
          </a:p>
          <a:p>
            <a:pPr algn="ctr"/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День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Победы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9 Мая – </a:t>
            </a:r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Праздник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мира в стране и весны. </a:t>
            </a:r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этот день мы солдат вспоминаем, </a:t>
            </a:r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вернувшихся в семьи с войны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этот праздник мы чествуем дедов, </a:t>
            </a:r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Защитивших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родную страну, </a:t>
            </a:r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Подарившим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народам Победу </a:t>
            </a:r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вернувшим нам мир и весну!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500034" y="642918"/>
            <a:ext cx="8001056" cy="5016758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Кто сказал, что надо бросить 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Песни на войне? 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После боя сердце просит 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Музыки вдвойне! 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Нынче у нас передышка. 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Завтра – вернемся к боям, 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 ж твоей песни не слышно, 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Друг наш походный, баян? 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Кто сказал, что сердце губит 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Свой огонь в бою? 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Воин всех вернее любит 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Милую свою! 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Кто сказал, что надо бросить 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Песню на войне? 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После боя сердце просит 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Музыки вдвойне! </a:t>
            </a:r>
            <a:endParaRPr lang="ru-RU" sz="2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00858" cy="5232202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 первого дня Великой Отечественной до победного праздничного салюта песня всегда была с солдатом. Песня и музыка поднимали настроение, укрепляли боевой дух, помогали сражаться с врагом, залечивать раны. 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 пели на фронте? Сначала это были популярные патриотические песни, созданные ещё в довоенное время. Но очень скоро появились и были приняты на вооружение новые песни – </a:t>
            </a:r>
            <a:r>
              <a:rPr lang="ru-RU" sz="20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песни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рождённые войной…  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Хорошая песня всегда была верным помощником бойца. С песней он отдыхал в короткие часы затишья, вспоминал родных и близких. </a:t>
            </a:r>
          </a:p>
          <a:p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Хочу познакомить вас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 историей создания некоторых песен военных лет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571472" y="642918"/>
            <a:ext cx="8072494" cy="5940088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Интересна история создания одной из самых знаменитых песен Великой Отечественной войны. 24 июня 1941 года газеты “Известия” и “Красная звезда” опубликовали стихи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поэта Лебедева-Кумача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начинавшиеся словами: “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Вставай, страна огромная, вставай, на смертный бой…”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Их прочитал руководитель Краснознаменного ансамбля песни и пляски Красной Армии А. В. Александров. Оно произвело на него такое сильное впечатление, что он сразу же сел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сочинять песню.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другой день, придя на репетицию, композитор объявил: Будем разучивать новую песню – “Священная война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”. Уже на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следующий день на Белорусском вокзале, откуда в те дни отправлялись на фронт боевые эшелоны,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состоялось первое исполнение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песни. С первых же звуков песня захватила бойцов. А когда зазвучал второй куплет, в зале наступила абсолютная тишина. Все встали, как во время исполнения гимна. Так начался путь песни, славный и долгий путь. С этого дня “Священная война” была взята на вооружение нашей армией, всем народом, стала музыкальной эмблемой Великой Отечественной войны. Каждое утро после боя кремлевских курантов она звучала по радио.</a:t>
            </a:r>
            <a:endParaRPr lang="ru-RU" sz="2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357158" y="642918"/>
            <a:ext cx="8358246" cy="5693866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r>
              <a:rPr lang="en-US" sz="1400" dirty="0" smtClean="0">
                <a:hlinkClick r:id="rId3"/>
              </a:rPr>
              <a:t>https://yandex.ru/video/preview?filmId=10679251087049848653&amp;text=%D0%B2%D0%BE%D0%B9%D0%BD%D0%B0%20&amp;path=wizard&amp;parent-reqid=1588622887602450-1642229060344924539300287-prestable-app-host-sas-web-yp-38&amp;redircnt=1588622893.1</a:t>
            </a:r>
            <a:endParaRPr lang="ru-RU" sz="1400" dirty="0" smtClean="0"/>
          </a:p>
          <a:p>
            <a:pPr algn="ctr"/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1071546"/>
            <a:ext cx="58579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«Священная война» музыка А.Александрова, слова В.Лебедева-Кумача</a:t>
            </a:r>
            <a:endParaRPr lang="ru-RU" sz="2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571472" y="214290"/>
            <a:ext cx="8001056" cy="6247864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Одна из самых известных песен Великой Отечественной войны –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“В землянке”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(Муз. К. </a:t>
            </a:r>
            <a:r>
              <a:rPr lang="ru-RU" sz="20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Листова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сл. А. Суркова). Однажды суровой зимой 1941 года, во время битвы под Москвой произошёл такой случай. Молодой солдат, лейтенант Алексей Сурков, попал в окружение. Он храбро сражался, многие его товарищи погибли. Когда он выходил из окружения, попал на минное поле, где сам тоже мог погибнуть в любую минуту. Вот где “до смерти четыре шага”. После этого он написал жене письмо в стихотворной форме.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Текст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он показал бойцам, и им очень понравилось это стихотворение. Многие солдаты переписывали его и отсылали своим жёнам и невестам. Оно стало популярным на фронте и в тылу. </a:t>
            </a: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Когда эти стихи услышал композитор Листов, они захватили его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своей лирической силой, искренностью, глубоко отозвались в сердце. Через неделю Листов пришел в редакцию, попросил гитару и спел только что написанную песню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Казалось бы,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те дни нужны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были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песни, зовущие на бой с врагом, а он написал музыку лирическую, немного грустную… Но песня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очень полюбилась солдатами. 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пользовалась любовью на всех фронтах. Случалось, что ее пели перед атакой, ее пели, идя в бой. </a:t>
            </a:r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500034" y="642918"/>
            <a:ext cx="8143932" cy="5693866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r>
              <a:rPr lang="en-US" sz="1400" dirty="0" smtClean="0"/>
              <a:t>https://yandex.ru/video/preview?filmId=16930734924844780607&amp;text=%C2%AB%D0%92%20%D0%B7%D0%B5%D0%BC%D0%BB%D1%8F%D0%BD%D0%BA%D0%B5%C2%BB%20%D0%BC%D1%83%D0%B7%D1%8B%D0%BA%D0%B0%20%D0%9A.%D0%9B%D0%B8%D1%81%D1%82%D0%BE%D0%B2%D0%B0%2C%20%D1%81%D0%BB%D0%BE%D0%B2%D0%B0%20%D0%</a:t>
            </a:r>
            <a:r>
              <a:rPr lang="en-US" sz="1400" dirty="0" smtClean="0">
                <a:hlinkClick r:id="rId3" action="ppaction://hlinkfile"/>
              </a:rPr>
              <a:t>90.%D0%A1%D1%83%D1%80%D0%BA%D0%BE%D0%B2%D0%B0&amp;path=wizard&amp;parent-reqid=1588623087888122-1402563447541775172300299-production-app-host-sas-web-yp-154&amp;redircnt=1588623132.1</a:t>
            </a:r>
            <a:endParaRPr lang="ru-RU" sz="1400" dirty="0" smtClean="0"/>
          </a:p>
          <a:p>
            <a:pPr algn="ctr"/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7223" y="928670"/>
            <a:ext cx="73581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«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землянке» </a:t>
            </a:r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музыка </a:t>
            </a:r>
            <a:r>
              <a:rPr lang="ru-RU" sz="20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К.Листова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слова А.Суркова 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00858" cy="4401205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бы с песни начал свой рассказ, 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 той, которая на всех фронтах звучала…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холод, в стужу сколько раз 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Эта песня нас в землянках согревала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Если песня, значит, рядом друг,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Значит, смерть отступит, забоится…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казалось, нет войны вокруг,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Если песня над тобой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кружится</a:t>
            </a:r>
          </a:p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Одной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из таких песен, которые поддерживали бойцов, стала песня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«Темная ночь».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Она была написана во время войны для фильма «Два бойца».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Эта песня была на устах буквально у каждого фронтовика. </a:t>
            </a:r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500034" y="642918"/>
            <a:ext cx="8072494" cy="5047536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r>
              <a:rPr lang="en-US" sz="1400" dirty="0" smtClean="0"/>
              <a:t>https</a:t>
            </a:r>
            <a:r>
              <a:rPr lang="en-US" sz="1400" dirty="0" smtClean="0"/>
              <a:t>://yandex.ru/video/preview?filmId=17177336768505602941&amp;text=%E2%80%9C%D0%A2%D0%B5%D0%BC%D0%BD%D0%B0%D1%8F%20%D0%BD%D0%BE%D1%87%D1%8C%E2%80%9D%20%D0%BC%D1%83%D0%B7%D1%8B%D0%BA%D0%B0%20%D0%9D.%20%D0%91%D0%BE%D0%B3%D0%BE%D1%81%D0%BB%D0%BE%D0%B2%D1%81%D0%BA%D0%BE%D0%B3</a:t>
            </a:r>
            <a:r>
              <a:rPr lang="en-US" sz="1400" dirty="0" smtClean="0">
                <a:hlinkClick r:id="rId3" action="ppaction://hlinkfile"/>
              </a:rPr>
              <a:t>%D0%BE%2C%20%D1%81%D0%BB%D0%BE%D0%B2%D0%B0%20%D0%92.%</a:t>
            </a:r>
            <a:r>
              <a:rPr lang="en-US" sz="1400" dirty="0" smtClean="0">
                <a:hlinkClick r:id="rId3" action="ppaction://hlinkfile"/>
              </a:rPr>
              <a:t>20%D0%90%D0%B3%D0%B0%D1%82%D0%BE%D0%B2%D0%B0&amp;path=wizard&amp;parent-reqid=1588623333542561-58344190377702784500243-production-app-host-vla-web-yp-233&amp;redircnt=1588623390.1</a:t>
            </a:r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00232" y="12144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85786" y="857232"/>
            <a:ext cx="76438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“Темная ночь” </a:t>
            </a:r>
            <a:endParaRPr lang="ru-RU" sz="2000" b="1" i="1" dirty="0" smtClean="0">
              <a:solidFill>
                <a:srgbClr val="7030A0"/>
              </a:solidFill>
            </a:endParaRPr>
          </a:p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музыка </a:t>
            </a:r>
            <a:r>
              <a:rPr lang="ru-RU" sz="2000" b="1" i="1" dirty="0" smtClean="0">
                <a:solidFill>
                  <a:srgbClr val="7030A0"/>
                </a:solidFill>
              </a:rPr>
              <a:t>Н. Богословского, слова В. </a:t>
            </a:r>
            <a:r>
              <a:rPr lang="ru-RU" sz="2000" b="1" i="1" dirty="0" err="1" smtClean="0">
                <a:solidFill>
                  <a:srgbClr val="7030A0"/>
                </a:solidFill>
              </a:rPr>
              <a:t>Агатова</a:t>
            </a:r>
            <a:r>
              <a:rPr lang="ru-RU" sz="2000" b="1" i="1" dirty="0" smtClean="0">
                <a:solidFill>
                  <a:srgbClr val="7030A0"/>
                </a:solidFill>
              </a:rPr>
              <a:t> </a:t>
            </a:r>
            <a:endParaRPr lang="ru-RU" sz="2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201</TotalTime>
  <Words>897</Words>
  <PresentationFormat>Экран (4:3)</PresentationFormat>
  <Paragraphs>148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86</cp:revision>
  <dcterms:modified xsi:type="dcterms:W3CDTF">2020-05-05T06:23:19Z</dcterms:modified>
</cp:coreProperties>
</file>